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7" r:id="rId1"/>
    <p:sldMasterId id="2147485223" r:id="rId2"/>
    <p:sldMasterId id="2147485546" r:id="rId3"/>
    <p:sldMasterId id="2147485742" r:id="rId4"/>
    <p:sldMasterId id="2147485872" r:id="rId5"/>
    <p:sldMasterId id="2147485880" r:id="rId6"/>
    <p:sldMasterId id="2147485918" r:id="rId7"/>
  </p:sldMasterIdLst>
  <p:notesMasterIdLst>
    <p:notesMasterId r:id="rId9"/>
  </p:notesMasterIdLst>
  <p:handoutMasterIdLst>
    <p:handoutMasterId r:id="rId10"/>
  </p:handoutMasterIdLst>
  <p:sldIdLst>
    <p:sldId id="2031" r:id="rId8"/>
  </p:sldIdLst>
  <p:sldSz cx="9144000" cy="5143500" type="screen16x9"/>
  <p:notesSz cx="6797675" cy="9926638"/>
  <p:defaultTextStyle>
    <a:defPPr>
      <a:defRPr lang="pt-BR"/>
    </a:defPPr>
    <a:lvl1pPr marL="0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221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488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717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974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187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412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3661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9899" algn="l" defTabSz="9124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çal Chagas Coli Junior" initials="MCCJ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399FF"/>
    <a:srgbClr val="F9B78F"/>
    <a:srgbClr val="000000"/>
    <a:srgbClr val="0000FF"/>
    <a:srgbClr val="9C0239"/>
    <a:srgbClr val="923732"/>
    <a:srgbClr val="C96863"/>
    <a:srgbClr val="BF4B45"/>
    <a:srgbClr val="F1D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5401" autoAdjust="0"/>
  </p:normalViewPr>
  <p:slideViewPr>
    <p:cSldViewPr>
      <p:cViewPr varScale="1">
        <p:scale>
          <a:sx n="120" d="100"/>
          <a:sy n="120" d="100"/>
        </p:scale>
        <p:origin x="52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commentAuthors" Target="commentAuthors.xml"/><Relationship Id="rId53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D10A76F-3D4C-4BE7-8B36-7D2F01F0CF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FCA7CC-5C77-4E7D-B17D-68ED079138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375" y="0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3F5EAED2-9FF7-42E3-948C-8200622CADA8}" type="datetimeFigureOut">
              <a:rPr lang="pt-BR" smtClean="0"/>
              <a:t>02/05/2019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D27615-6EB6-4E76-BC85-9B87CD0A93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5E1CA13-33AA-4E96-A7E8-66646BCA2E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375" y="9428323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C827B1DB-F351-49E1-83DD-5DB2E00BE6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417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0436407-961C-4FEB-8B07-EF0FAADE461D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DA5D1CA-7BF4-47CA-96EB-82DB76CA7EC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82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221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488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717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974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187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412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3661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899" algn="l" defTabSz="9124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0" tIns="1095437" rIns="0" bIns="0" anchor="ctr"/>
          <a:lstStyle>
            <a:lvl1pPr marL="0" indent="0" algn="ctr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270059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706858"/>
            <a:ext cx="8350940" cy="406106"/>
          </a:xfrm>
        </p:spPr>
        <p:txBody>
          <a:bodyPr lIns="10800" anchor="t" anchorCtr="0"/>
          <a:lstStyle>
            <a:lvl1pPr marL="0" indent="0">
              <a:lnSpc>
                <a:spcPct val="90000"/>
              </a:lnSpc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30965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D9D9D9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68573" tIns="34286" rIns="68573" bIns="34286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706858"/>
            <a:ext cx="8350940" cy="406106"/>
          </a:xfrm>
        </p:spPr>
        <p:txBody>
          <a:bodyPr lIns="10800" anchor="t" anchorCtr="0"/>
          <a:lstStyle>
            <a:lvl1pPr marL="0" indent="0">
              <a:lnSpc>
                <a:spcPct val="90000"/>
              </a:lnSpc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45" name="Inhaltsplatzhalter 2"/>
          <p:cNvSpPr>
            <a:spLocks noGrp="1"/>
          </p:cNvSpPr>
          <p:nvPr>
            <p:ph idx="1"/>
          </p:nvPr>
        </p:nvSpPr>
        <p:spPr>
          <a:xfrm>
            <a:off x="387240" y="1112964"/>
            <a:ext cx="8351099" cy="3239436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43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262626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68573" tIns="34286" rIns="68573" bIns="34286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A4F164-3A46-4CEE-A25C-CA523D5E42F3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706858"/>
            <a:ext cx="8350940" cy="406106"/>
          </a:xfrm>
        </p:spPr>
        <p:txBody>
          <a:bodyPr lIns="10800" anchor="t" anchorCtr="0"/>
          <a:lstStyle>
            <a:lvl1pPr marL="0" indent="0">
              <a:lnSpc>
                <a:spcPct val="90000"/>
              </a:lnSpc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387240" y="1112964"/>
            <a:ext cx="8351099" cy="3239436"/>
          </a:xfrm>
          <a:noFill/>
        </p:spPr>
        <p:txBody>
          <a:bodyPr/>
          <a:lstStyle>
            <a:lvl1pPr>
              <a:defRPr sz="1650">
                <a:solidFill>
                  <a:srgbClr val="D9D9D9"/>
                </a:solidFill>
              </a:defRPr>
            </a:lvl1pPr>
            <a:lvl2pPr>
              <a:defRPr>
                <a:solidFill>
                  <a:srgbClr val="D9D9D9"/>
                </a:solidFill>
              </a:defRPr>
            </a:lvl2pPr>
            <a:lvl3pPr>
              <a:defRPr>
                <a:solidFill>
                  <a:srgbClr val="D9D9D9"/>
                </a:solidFill>
              </a:defRPr>
            </a:lvl3pPr>
            <a:lvl4pPr>
              <a:defRPr>
                <a:solidFill>
                  <a:srgbClr val="D9D9D9"/>
                </a:solidFill>
              </a:defRPr>
            </a:lvl4pPr>
            <a:lvl5pPr>
              <a:defRPr>
                <a:solidFill>
                  <a:srgbClr val="D9D9D9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32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79280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1" y="1597846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003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6177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4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7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5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9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83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6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10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595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1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549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80" indent="0">
              <a:buNone/>
              <a:defRPr sz="2000" b="1"/>
            </a:lvl2pPr>
            <a:lvl3pPr marL="912780" indent="0">
              <a:buNone/>
              <a:defRPr sz="1800" b="1"/>
            </a:lvl3pPr>
            <a:lvl4pPr marL="1369160" indent="0">
              <a:buNone/>
              <a:defRPr sz="1600" b="1"/>
            </a:lvl4pPr>
            <a:lvl5pPr marL="1825556" indent="0">
              <a:buNone/>
              <a:defRPr sz="1600" b="1"/>
            </a:lvl5pPr>
            <a:lvl6pPr marL="2281928" indent="0">
              <a:buNone/>
              <a:defRPr sz="1600" b="1"/>
            </a:lvl6pPr>
            <a:lvl7pPr marL="2738306" indent="0">
              <a:buNone/>
              <a:defRPr sz="1600" b="1"/>
            </a:lvl7pPr>
            <a:lvl8pPr marL="3194699" indent="0">
              <a:buNone/>
              <a:defRPr sz="1600" b="1"/>
            </a:lvl8pPr>
            <a:lvl9pPr marL="3651085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6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80" indent="0">
              <a:buNone/>
              <a:defRPr sz="2000" b="1"/>
            </a:lvl2pPr>
            <a:lvl3pPr marL="912780" indent="0">
              <a:buNone/>
              <a:defRPr sz="1800" b="1"/>
            </a:lvl3pPr>
            <a:lvl4pPr marL="1369160" indent="0">
              <a:buNone/>
              <a:defRPr sz="1600" b="1"/>
            </a:lvl4pPr>
            <a:lvl5pPr marL="1825556" indent="0">
              <a:buNone/>
              <a:defRPr sz="1600" b="1"/>
            </a:lvl5pPr>
            <a:lvl6pPr marL="2281928" indent="0">
              <a:buNone/>
              <a:defRPr sz="1600" b="1"/>
            </a:lvl6pPr>
            <a:lvl7pPr marL="2738306" indent="0">
              <a:buNone/>
              <a:defRPr sz="1600" b="1"/>
            </a:lvl7pPr>
            <a:lvl8pPr marL="3194699" indent="0">
              <a:buNone/>
              <a:defRPr sz="1600" b="1"/>
            </a:lvl8pPr>
            <a:lvl9pPr marL="3651085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6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087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40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0" tIns="1095437" rIns="0" bIns="0" anchor="ctr"/>
          <a:lstStyle>
            <a:lvl1pPr marL="0" indent="0" algn="ctr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198328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026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2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82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2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380" indent="0">
              <a:buNone/>
              <a:defRPr sz="1200"/>
            </a:lvl2pPr>
            <a:lvl3pPr marL="912780" indent="0">
              <a:buNone/>
              <a:defRPr sz="1000"/>
            </a:lvl3pPr>
            <a:lvl4pPr marL="1369160" indent="0">
              <a:buNone/>
              <a:defRPr sz="900"/>
            </a:lvl4pPr>
            <a:lvl5pPr marL="1825556" indent="0">
              <a:buNone/>
              <a:defRPr sz="900"/>
            </a:lvl5pPr>
            <a:lvl6pPr marL="2281928" indent="0">
              <a:buNone/>
              <a:defRPr sz="900"/>
            </a:lvl6pPr>
            <a:lvl7pPr marL="2738306" indent="0">
              <a:buNone/>
              <a:defRPr sz="900"/>
            </a:lvl7pPr>
            <a:lvl8pPr marL="3194699" indent="0">
              <a:buNone/>
              <a:defRPr sz="900"/>
            </a:lvl8pPr>
            <a:lvl9pPr marL="3651085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458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380" indent="0">
              <a:buNone/>
              <a:defRPr sz="2800"/>
            </a:lvl2pPr>
            <a:lvl3pPr marL="912780" indent="0">
              <a:buNone/>
              <a:defRPr sz="2400"/>
            </a:lvl3pPr>
            <a:lvl4pPr marL="1369160" indent="0">
              <a:buNone/>
              <a:defRPr sz="2000"/>
            </a:lvl4pPr>
            <a:lvl5pPr marL="1825556" indent="0">
              <a:buNone/>
              <a:defRPr sz="2000"/>
            </a:lvl5pPr>
            <a:lvl6pPr marL="2281928" indent="0">
              <a:buNone/>
              <a:defRPr sz="2000"/>
            </a:lvl6pPr>
            <a:lvl7pPr marL="2738306" indent="0">
              <a:buNone/>
              <a:defRPr sz="2000"/>
            </a:lvl7pPr>
            <a:lvl8pPr marL="3194699" indent="0">
              <a:buNone/>
              <a:defRPr sz="2000"/>
            </a:lvl8pPr>
            <a:lvl9pPr marL="365108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3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380" indent="0">
              <a:buNone/>
              <a:defRPr sz="1200"/>
            </a:lvl2pPr>
            <a:lvl3pPr marL="912780" indent="0">
              <a:buNone/>
              <a:defRPr sz="1000"/>
            </a:lvl3pPr>
            <a:lvl4pPr marL="1369160" indent="0">
              <a:buNone/>
              <a:defRPr sz="900"/>
            </a:lvl4pPr>
            <a:lvl5pPr marL="1825556" indent="0">
              <a:buNone/>
              <a:defRPr sz="900"/>
            </a:lvl5pPr>
            <a:lvl6pPr marL="2281928" indent="0">
              <a:buNone/>
              <a:defRPr sz="900"/>
            </a:lvl6pPr>
            <a:lvl7pPr marL="2738306" indent="0">
              <a:buNone/>
              <a:defRPr sz="900"/>
            </a:lvl7pPr>
            <a:lvl8pPr marL="3194699" indent="0">
              <a:buNone/>
              <a:defRPr sz="900"/>
            </a:lvl8pPr>
            <a:lvl9pPr marL="3651085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175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300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154783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830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0" tIns="1095437" rIns="0" bIns="0" anchor="ctr"/>
          <a:lstStyle>
            <a:lvl1pPr marL="0" indent="0" algn="ctr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257549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lIns="0" tIns="1095437" rIns="0" bIns="0" anchor="ctr"/>
          <a:lstStyle>
            <a:lvl1pPr marL="0" indent="0" algn="ctr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291908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64018" y="17812"/>
            <a:ext cx="6879997" cy="46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42" tIns="40166" rIns="80342" bIns="40166" numCol="1" anchor="ctr" anchorCtr="0" compatLnSpc="1">
            <a:prstTxWarp prst="textNoShape">
              <a:avLst/>
            </a:prstTxWarp>
          </a:bodyPr>
          <a:lstStyle>
            <a:lvl1pPr algn="r">
              <a:defRPr sz="17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3" name="Text Placeholder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20" y="681053"/>
            <a:ext cx="8572560" cy="403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42" tIns="40166" rIns="80342" bIns="40166" numCol="1" anchor="t" anchorCtr="0" compatLnSpc="1">
            <a:prstTxWarp prst="textNoShape">
              <a:avLst/>
            </a:prstTxWarp>
          </a:bodyPr>
          <a:lstStyle>
            <a:lvl1pPr marL="278108" indent="-278108">
              <a:buFont typeface="Wingdings" pitchFamily="2" charset="2"/>
              <a:buChar char="§"/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00">
                <a:solidFill>
                  <a:schemeClr val="tx1"/>
                </a:solidFill>
              </a:defRPr>
            </a:lvl4pPr>
            <a:lvl5pPr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Número de Slide 3"/>
          <p:cNvSpPr txBox="1">
            <a:spLocks/>
          </p:cNvSpPr>
          <p:nvPr userDrawn="1"/>
        </p:nvSpPr>
        <p:spPr>
          <a:xfrm>
            <a:off x="8483651" y="4950981"/>
            <a:ext cx="660365" cy="163096"/>
          </a:xfrm>
          <a:prstGeom prst="rect">
            <a:avLst/>
          </a:prstGeom>
        </p:spPr>
        <p:txBody>
          <a:bodyPr lIns="68478" tIns="34247" rIns="68478" bIns="34247"/>
          <a:lstStyle/>
          <a:p>
            <a:pPr algn="r" defTabSz="632081" fontAlgn="base">
              <a:spcBef>
                <a:spcPct val="0"/>
              </a:spcBef>
              <a:spcAft>
                <a:spcPct val="0"/>
              </a:spcAft>
              <a:defRPr/>
            </a:pPr>
            <a:fld id="{4B4A4DB3-9485-4A35-80F9-BA2B37E683DE}" type="slidenum">
              <a:rPr lang="pt-BR" sz="800" smtClean="0">
                <a:solidFill>
                  <a:prstClr val="white"/>
                </a:solidFill>
                <a:latin typeface="Arial" charset="0"/>
                <a:cs typeface="Arial" charset="0"/>
              </a:rPr>
              <a:pPr algn="r" defTabSz="632081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sz="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57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4767265"/>
            <a:ext cx="2133600" cy="273845"/>
          </a:xfrm>
          <a:prstGeom prst="rect">
            <a:avLst/>
          </a:prstGeom>
        </p:spPr>
        <p:txBody>
          <a:bodyPr lIns="121713" tIns="60862" rIns="121713" bIns="60862"/>
          <a:lstStyle/>
          <a:p>
            <a:pPr defTabSz="407536" fontAlgn="base">
              <a:spcBef>
                <a:spcPct val="0"/>
              </a:spcBef>
              <a:spcAft>
                <a:spcPct val="0"/>
              </a:spcAft>
            </a:pPr>
            <a:fld id="{646868A0-D3AF-D949-9E19-917F10D4D759}" type="slidenum">
              <a:rPr lang="en-US" sz="1650" smtClean="0">
                <a:solidFill>
                  <a:prstClr val="black"/>
                </a:solidFill>
                <a:latin typeface="Arial" pitchFamily="34" charset="0"/>
                <a:ea typeface="ヒラギノ角ゴ Pro W3" pitchFamily="-84" charset="-128"/>
              </a:rPr>
              <a:pPr defTabSz="407536"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n-US" sz="1650">
              <a:solidFill>
                <a:prstClr val="black"/>
              </a:solidFill>
              <a:latin typeface="Arial" pitchFamily="34" charset="0"/>
              <a:ea typeface="ヒラギノ角ゴ Pro W3" pitchFamily="-84" charset="-128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2" y="205979"/>
            <a:ext cx="8229600" cy="857250"/>
          </a:xfrm>
          <a:prstGeom prst="rect">
            <a:avLst/>
          </a:prstGeom>
        </p:spPr>
        <p:txBody>
          <a:bodyPr lIns="121713" tIns="60862" rIns="121713" bIns="60862"/>
          <a:lstStyle>
            <a:lvl1pPr>
              <a:defRPr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457222" y="894776"/>
            <a:ext cx="8229599" cy="3699849"/>
          </a:xfrm>
          <a:prstGeom prst="rect">
            <a:avLst/>
          </a:prstGeom>
        </p:spPr>
        <p:txBody>
          <a:bodyPr lIns="121713" tIns="60862" rIns="121713" bIns="60862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054317" y="375261"/>
            <a:ext cx="7040880" cy="409864"/>
          </a:xfrm>
          <a:prstGeom prst="rect">
            <a:avLst/>
          </a:prstGeom>
        </p:spPr>
        <p:txBody>
          <a:bodyPr lIns="121713" tIns="60862" rIns="121713" bIns="60862" anchor="ctr" anchorCtr="0">
            <a:normAutofit/>
          </a:bodyPr>
          <a:lstStyle>
            <a:lvl1pPr algn="ctr">
              <a:defRPr sz="1650" b="1" i="0">
                <a:solidFill>
                  <a:srgbClr val="3C65B4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671681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in Blu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38687" y="661042"/>
            <a:ext cx="1964174" cy="479822"/>
          </a:xfrm>
          <a:prstGeom prst="rect">
            <a:avLst/>
          </a:prstGeom>
        </p:spPr>
        <p:txBody>
          <a:bodyPr lIns="68214" tIns="34110" rIns="68214" bIns="34110" anchor="t"/>
          <a:lstStyle>
            <a:lvl1pPr marL="0" indent="0">
              <a:buNone/>
              <a:defRPr sz="1425" b="0">
                <a:solidFill>
                  <a:schemeClr val="bg1"/>
                </a:solidFill>
                <a:latin typeface="Arial Narrow"/>
                <a:cs typeface="Arial Narrow"/>
              </a:defRPr>
            </a:lvl1pPr>
            <a:lvl2pPr marL="405717" indent="0">
              <a:buNone/>
              <a:defRPr sz="1800" b="1"/>
            </a:lvl2pPr>
            <a:lvl3pPr marL="811419" indent="0">
              <a:buNone/>
              <a:defRPr sz="1725" b="1"/>
            </a:lvl3pPr>
            <a:lvl4pPr marL="1217124" indent="0">
              <a:buNone/>
              <a:defRPr sz="1425" b="1"/>
            </a:lvl4pPr>
            <a:lvl5pPr marL="1622826" indent="0">
              <a:buNone/>
              <a:defRPr sz="1425" b="1"/>
            </a:lvl5pPr>
            <a:lvl6pPr marL="2028529" indent="0">
              <a:buNone/>
              <a:defRPr sz="1425" b="1"/>
            </a:lvl6pPr>
            <a:lvl7pPr marL="2434236" indent="0">
              <a:buNone/>
              <a:defRPr sz="1425" b="1"/>
            </a:lvl7pPr>
            <a:lvl8pPr marL="2839943" indent="0">
              <a:buNone/>
              <a:defRPr sz="1425" b="1"/>
            </a:lvl8pPr>
            <a:lvl9pPr marL="3245650" indent="0">
              <a:buNone/>
              <a:defRPr sz="1425" b="1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886312" y="212984"/>
            <a:ext cx="5919046" cy="314325"/>
          </a:xfrm>
          <a:prstGeom prst="rect">
            <a:avLst/>
          </a:prstGeom>
        </p:spPr>
        <p:txBody>
          <a:bodyPr lIns="68214" tIns="34110" rIns="68214" bIns="34110" anchor="t"/>
          <a:lstStyle>
            <a:lvl1pPr algn="r">
              <a:defRPr sz="1800" b="1">
                <a:solidFill>
                  <a:srgbClr val="4A5C6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2886312" y="1176119"/>
            <a:ext cx="5919046" cy="3745492"/>
          </a:xfrm>
          <a:prstGeom prst="rect">
            <a:avLst/>
          </a:prstGeom>
        </p:spPr>
        <p:txBody>
          <a:bodyPr lIns="68214" tIns="34110" rIns="68214" bIns="34110"/>
          <a:lstStyle>
            <a:lvl1pPr marL="0" indent="0">
              <a:buFontTx/>
              <a:buNone/>
              <a:defRPr sz="1575">
                <a:solidFill>
                  <a:srgbClr val="4A5C61"/>
                </a:solidFill>
                <a:latin typeface="Arial Narrow"/>
                <a:cs typeface="Arial Narrow"/>
              </a:defRPr>
            </a:lvl1pPr>
            <a:lvl2pPr marL="658687" indent="-253016">
              <a:buSzPct val="100000"/>
              <a:buFont typeface="Arial"/>
              <a:buChar char="•"/>
              <a:defRPr sz="1575">
                <a:solidFill>
                  <a:srgbClr val="4A5C61"/>
                </a:solidFill>
                <a:latin typeface="Arial Narrow"/>
                <a:cs typeface="Arial Narrow"/>
              </a:defRPr>
            </a:lvl2pPr>
            <a:lvl3pPr marL="1013756" indent="-202402">
              <a:buSzPct val="70000"/>
              <a:buFont typeface="Courier New"/>
              <a:buChar char="o"/>
              <a:defRPr sz="1575">
                <a:solidFill>
                  <a:srgbClr val="4A5C61"/>
                </a:solidFill>
                <a:latin typeface="Arial Narrow"/>
                <a:cs typeface="Arial Narrow"/>
              </a:defRPr>
            </a:lvl3pPr>
            <a:lvl4pPr marL="1419437" indent="-202402">
              <a:buSzPct val="100000"/>
              <a:buFont typeface="Lucida Grande"/>
              <a:buChar char="–"/>
              <a:defRPr sz="1575">
                <a:solidFill>
                  <a:srgbClr val="4A5C61"/>
                </a:solidFill>
                <a:latin typeface="Arial Narrow"/>
                <a:cs typeface="Arial Narrow"/>
              </a:defRPr>
            </a:lvl4pPr>
            <a:lvl5pPr>
              <a:defRPr sz="1575">
                <a:solidFill>
                  <a:srgbClr val="4A5C61"/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950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64018" y="17812"/>
            <a:ext cx="6879997" cy="46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42" tIns="40166" rIns="80342" bIns="40166" numCol="1" anchor="ctr" anchorCtr="0" compatLnSpc="1">
            <a:prstTxWarp prst="textNoShape">
              <a:avLst/>
            </a:prstTxWarp>
          </a:bodyPr>
          <a:lstStyle>
            <a:lvl1pPr algn="r">
              <a:defRPr sz="17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3" name="Text Placeholder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20" y="681053"/>
            <a:ext cx="8572560" cy="4033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342" tIns="40166" rIns="80342" bIns="40166" numCol="1" anchor="t" anchorCtr="0" compatLnSpc="1">
            <a:prstTxWarp prst="textNoShape">
              <a:avLst/>
            </a:prstTxWarp>
          </a:bodyPr>
          <a:lstStyle>
            <a:lvl1pPr marL="278108" indent="-278108">
              <a:buFont typeface="Wingdings" pitchFamily="2" charset="2"/>
              <a:buChar char="§"/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00">
                <a:solidFill>
                  <a:schemeClr val="tx1"/>
                </a:solidFill>
              </a:defRPr>
            </a:lvl4pPr>
            <a:lvl5pPr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Número de Slide 3"/>
          <p:cNvSpPr txBox="1">
            <a:spLocks/>
          </p:cNvSpPr>
          <p:nvPr userDrawn="1"/>
        </p:nvSpPr>
        <p:spPr>
          <a:xfrm>
            <a:off x="8483651" y="4950981"/>
            <a:ext cx="660365" cy="163096"/>
          </a:xfrm>
          <a:prstGeom prst="rect">
            <a:avLst/>
          </a:prstGeom>
        </p:spPr>
        <p:txBody>
          <a:bodyPr lIns="68478" tIns="34247" rIns="68478" bIns="34247"/>
          <a:lstStyle/>
          <a:p>
            <a:pPr algn="r" defTabSz="632081" fontAlgn="base">
              <a:spcBef>
                <a:spcPct val="0"/>
              </a:spcBef>
              <a:spcAft>
                <a:spcPct val="0"/>
              </a:spcAft>
              <a:defRPr/>
            </a:pPr>
            <a:fld id="{4B4A4DB3-9485-4A35-80F9-BA2B37E683DE}" type="slidenum">
              <a:rPr lang="pt-BR" sz="800" smtClean="0">
                <a:solidFill>
                  <a:prstClr val="white"/>
                </a:solidFill>
                <a:latin typeface="Arial" charset="0"/>
                <a:cs typeface="Arial" charset="0"/>
              </a:rPr>
              <a:pPr algn="r" defTabSz="632081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sz="8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4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u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4767266"/>
            <a:ext cx="2133600" cy="273845"/>
          </a:xfrm>
          <a:prstGeom prst="rect">
            <a:avLst/>
          </a:prstGeom>
        </p:spPr>
        <p:txBody>
          <a:bodyPr lIns="216408" tIns="108212" rIns="216408" bIns="108212"/>
          <a:lstStyle/>
          <a:p>
            <a:pPr defTabSz="407565"/>
            <a:fld id="{646868A0-D3AF-D949-9E19-917F10D4D759}" type="slidenum">
              <a:rPr lang="en-US" smtClean="0">
                <a:solidFill>
                  <a:prstClr val="black"/>
                </a:solidFill>
              </a:rPr>
              <a:pPr defTabSz="407565"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2" y="205979"/>
            <a:ext cx="8229600" cy="857250"/>
          </a:xfrm>
          <a:prstGeom prst="rect">
            <a:avLst/>
          </a:prstGeom>
        </p:spPr>
        <p:txBody>
          <a:bodyPr lIns="216408" tIns="108212" rIns="216408" bIns="108212"/>
          <a:lstStyle>
            <a:lvl1pPr>
              <a:defRPr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3"/>
          </p:nvPr>
        </p:nvSpPr>
        <p:spPr>
          <a:xfrm>
            <a:off x="457208" y="894776"/>
            <a:ext cx="8229599" cy="3699849"/>
          </a:xfrm>
          <a:prstGeom prst="rect">
            <a:avLst/>
          </a:prstGeom>
        </p:spPr>
        <p:txBody>
          <a:bodyPr lIns="216408" tIns="108212" rIns="216408" bIns="108212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054317" y="375237"/>
            <a:ext cx="7040880" cy="409864"/>
          </a:xfrm>
          <a:prstGeom prst="rect">
            <a:avLst/>
          </a:prstGeom>
        </p:spPr>
        <p:txBody>
          <a:bodyPr lIns="216408" tIns="108212" rIns="216408" bIns="108212" anchor="ctr" anchorCtr="0">
            <a:normAutofit/>
          </a:bodyPr>
          <a:lstStyle>
            <a:lvl1pPr algn="ctr">
              <a:defRPr sz="1650" b="1" i="0">
                <a:solidFill>
                  <a:srgbClr val="3C65B4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73381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Apenas 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4869665"/>
            <a:ext cx="457200" cy="273844"/>
          </a:xfrm>
          <a:prstGeom prst="rect">
            <a:avLst/>
          </a:prstGeom>
        </p:spPr>
        <p:txBody>
          <a:bodyPr lIns="121770" tIns="60888" rIns="121770" bIns="60888"/>
          <a:lstStyle/>
          <a:p>
            <a:pPr defTabSz="913145"/>
            <a:fld id="{646868A0-D3AF-D949-9E19-917F10D4D759}" type="slidenum">
              <a:rPr lang="en-US" smtClean="0">
                <a:solidFill>
                  <a:prstClr val="black"/>
                </a:solidFill>
              </a:rPr>
              <a:pPr defTabSz="913145"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0" y="10"/>
            <a:ext cx="9144000" cy="375227"/>
          </a:xfrm>
          <a:prstGeom prst="rect">
            <a:avLst/>
          </a:prstGeom>
        </p:spPr>
        <p:txBody>
          <a:bodyPr lIns="121770" tIns="60888" rIns="121770" bIns="60888"/>
          <a:lstStyle>
            <a:lvl1pPr>
              <a:defRPr b="1"/>
            </a:lvl1pPr>
          </a:lstStyle>
          <a:p>
            <a:r>
              <a:rPr lang="pt-BR" dirty="0"/>
              <a:t>Clique para editar o estilo do título mestre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1054316" y="486008"/>
            <a:ext cx="7848000" cy="409864"/>
          </a:xfrm>
          <a:prstGeom prst="rect">
            <a:avLst/>
          </a:prstGeom>
        </p:spPr>
        <p:txBody>
          <a:bodyPr lIns="121770" tIns="60888" rIns="121770" bIns="60888" anchor="t" anchorCtr="0">
            <a:noAutofit/>
          </a:bodyPr>
          <a:lstStyle>
            <a:lvl1pPr algn="ctr">
              <a:defRPr sz="1200" b="1" i="0">
                <a:solidFill>
                  <a:srgbClr val="3C65B4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3869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empty_p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 userDrawn="1"/>
        </p:nvSpPr>
        <p:spPr>
          <a:xfrm>
            <a:off x="8520113" y="438150"/>
            <a:ext cx="361950" cy="36195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28" tIns="45666" rIns="91328" bIns="45666" rtlCol="0" anchor="ctr"/>
          <a:lstStyle/>
          <a:p>
            <a:pPr algn="ctr" defTabSz="913145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title" hasCustomPrompt="1"/>
          </p:nvPr>
        </p:nvSpPr>
        <p:spPr>
          <a:xfrm>
            <a:off x="2190752" y="200027"/>
            <a:ext cx="4762500" cy="41913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2775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271838" y="627937"/>
            <a:ext cx="2600325" cy="200746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ctr">
              <a:buNone/>
              <a:defRPr sz="1575" b="1" i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6656" indent="0">
              <a:buNone/>
              <a:defRPr sz="1200"/>
            </a:lvl2pPr>
            <a:lvl3pPr marL="913311" indent="0">
              <a:buNone/>
              <a:defRPr sz="975"/>
            </a:lvl3pPr>
            <a:lvl4pPr marL="1369967" indent="0">
              <a:buNone/>
              <a:defRPr sz="900"/>
            </a:lvl4pPr>
            <a:lvl5pPr marL="1826621" indent="0">
              <a:buNone/>
              <a:defRPr sz="900"/>
            </a:lvl5pPr>
            <a:lvl6pPr marL="2283277" indent="0">
              <a:buNone/>
              <a:defRPr sz="900"/>
            </a:lvl6pPr>
            <a:lvl7pPr marL="2739933" indent="0">
              <a:buNone/>
              <a:defRPr sz="900"/>
            </a:lvl7pPr>
            <a:lvl8pPr marL="3196586" indent="0">
              <a:buNone/>
              <a:defRPr sz="900"/>
            </a:lvl8pPr>
            <a:lvl9pPr marL="3653241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14" name="Slide Number Placeholder 4"/>
          <p:cNvSpPr txBox="1">
            <a:spLocks/>
          </p:cNvSpPr>
          <p:nvPr userDrawn="1"/>
        </p:nvSpPr>
        <p:spPr>
          <a:xfrm>
            <a:off x="8486776" y="455281"/>
            <a:ext cx="428625" cy="327692"/>
          </a:xfrm>
          <a:prstGeom prst="rect">
            <a:avLst/>
          </a:prstGeom>
        </p:spPr>
        <p:txBody>
          <a:bodyPr vert="horz" wrap="square" lIns="91328" tIns="45666" rIns="91328" bIns="45666" rtlCol="0" anchor="ctr" anchorCtr="1">
            <a:normAutofit fontScale="92500"/>
          </a:bodyPr>
          <a:lstStyle>
            <a:defPPr>
              <a:defRPr lang="en-US"/>
            </a:defPPr>
            <a:lvl1pPr marL="0" algn="ct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136B7D2-B98C-44FD-8D04-7EC62A564975}" type="slidenum">
              <a:rPr lang="en-US" sz="12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‹nº›</a:t>
            </a:fld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8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1" y="0"/>
            <a:ext cx="9143998" cy="4352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68573" tIns="34286" rIns="68573" bIns="34286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350" dirty="0"/>
          </a:p>
        </p:txBody>
      </p:sp>
      <p:sp>
        <p:nvSpPr>
          <p:cNvPr id="9" name="Rechteck 8"/>
          <p:cNvSpPr/>
          <p:nvPr userDrawn="1"/>
        </p:nvSpPr>
        <p:spPr bwMode="auto">
          <a:xfrm flipV="1">
            <a:off x="1" y="4352400"/>
            <a:ext cx="9143998" cy="791100"/>
          </a:xfrm>
          <a:prstGeom prst="rect">
            <a:avLst/>
          </a:prstGeom>
          <a:solidFill>
            <a:srgbClr val="EAEAEA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68573" tIns="34286" rIns="68573" bIns="34286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z="1350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-78387" y="-1596935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83384" y="0"/>
            <a:ext cx="7577234" cy="2806081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6600" b="0" cap="all">
                <a:solidFill>
                  <a:schemeClr val="bg1"/>
                </a:solidFill>
                <a:latin typeface="Bebas Neue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783384" y="2806081"/>
            <a:ext cx="7577234" cy="1546319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buNone/>
              <a:defRPr sz="3300">
                <a:solidFill>
                  <a:srgbClr val="B2B2B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35295" y="4614421"/>
            <a:ext cx="5122280" cy="27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7240" y="4614421"/>
            <a:ext cx="685820" cy="270000"/>
          </a:xfrm>
        </p:spPr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84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0" y="308122"/>
            <a:ext cx="8351099" cy="80484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112964"/>
            <a:ext cx="4022435" cy="3239436"/>
          </a:xfrm>
          <a:noFill/>
        </p:spPr>
        <p:txBody>
          <a:bodyPr/>
          <a:lstStyle>
            <a:lvl1pPr>
              <a:defRPr sz="1650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706858"/>
            <a:ext cx="8350940" cy="406106"/>
          </a:xfrm>
        </p:spPr>
        <p:txBody>
          <a:bodyPr lIns="10800" anchor="t" anchorCtr="0"/>
          <a:lstStyle>
            <a:lvl1pPr marL="0" indent="0">
              <a:lnSpc>
                <a:spcPct val="90000"/>
              </a:lnSpc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319265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87240" y="308122"/>
            <a:ext cx="8351099" cy="804842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81658" y="1112964"/>
            <a:ext cx="2148000" cy="3239436"/>
          </a:xfrm>
          <a:noFill/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0" y="706858"/>
            <a:ext cx="8350940" cy="406106"/>
          </a:xfrm>
        </p:spPr>
        <p:txBody>
          <a:bodyPr lIns="10800" anchor="t" anchorCtr="0"/>
          <a:lstStyle>
            <a:lvl1pPr marL="0" indent="0">
              <a:lnSpc>
                <a:spcPct val="90000"/>
              </a:lnSpc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5611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4457652" y="4904232"/>
            <a:ext cx="708886" cy="273844"/>
          </a:xfrm>
          <a:prstGeom prst="rect">
            <a:avLst/>
          </a:prstGeom>
        </p:spPr>
        <p:txBody>
          <a:bodyPr lIns="51190" tIns="25613" rIns="51190" bIns="25613"/>
          <a:lstStyle>
            <a:defPPr>
              <a:defRPr lang="en-US"/>
            </a:defPPr>
            <a:lvl1pPr marL="0" algn="ctr" defTabSz="725531" rtl="0" eaLnBrk="1" latinLnBrk="0" hangingPunct="1">
              <a:defRPr sz="1800" kern="1200">
                <a:solidFill>
                  <a:srgbClr val="FFFFFF"/>
                </a:solidFill>
                <a:latin typeface="Arial Narrow"/>
                <a:ea typeface="+mn-ea"/>
                <a:cs typeface="Arial Narrow"/>
              </a:defRPr>
            </a:lvl1pPr>
            <a:lvl2pPr marL="72553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06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6592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212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765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3184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7871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424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7CDB50-8774-184B-A66B-D0F244FA425D}" type="slidenum">
              <a:rPr lang="en-US" sz="1400" smtClean="0"/>
              <a:pPr/>
              <a:t>‹nº›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369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7" r:id="rId1"/>
    <p:sldLayoutId id="2147484948" r:id="rId2"/>
    <p:sldLayoutId id="2147484949" r:id="rId3"/>
    <p:sldLayoutId id="2147485630" r:id="rId4"/>
    <p:sldLayoutId id="2147485634" r:id="rId5"/>
    <p:sldLayoutId id="2147485635" r:id="rId6"/>
  </p:sldLayoutIdLst>
  <p:txStyles>
    <p:titleStyle>
      <a:lvl1pPr algn="ctr" defTabSz="255905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19" indent="-191919" algn="l" defTabSz="25590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5813" indent="-159932" algn="l" defTabSz="255905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39721" indent="-127950" algn="l" defTabSz="255905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5610" indent="-127950" algn="l" defTabSz="255905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501" indent="-127950" algn="l" defTabSz="255905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7396" indent="-127950" algn="l" defTabSz="25590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3259" indent="-127950" algn="l" defTabSz="25590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19158" indent="-127950" algn="l" defTabSz="25590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5070" indent="-127950" algn="l" defTabSz="25590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5905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1802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67669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3560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9440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5303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1215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7112" algn="l" defTabSz="255905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2594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257138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54" indent="-192854" algn="l" defTabSz="257138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847" indent="-160710" algn="l" defTabSz="257138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842" indent="-128570" algn="l" defTabSz="257138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978" indent="-128570" algn="l" defTabSz="257138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114" indent="-128570" algn="l" defTabSz="257138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253" indent="-128570" algn="l" defTabSz="25713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386" indent="-128570" algn="l" defTabSz="25713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525" indent="-128570" algn="l" defTabSz="25713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664" indent="-128570" algn="l" defTabSz="25713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38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277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411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547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683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818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955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093" algn="l" defTabSz="25713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/>
        </p:nvSpPr>
        <p:spPr>
          <a:xfrm>
            <a:off x="4457670" y="4904250"/>
            <a:ext cx="708886" cy="273844"/>
          </a:xfrm>
          <a:prstGeom prst="rect">
            <a:avLst/>
          </a:prstGeom>
        </p:spPr>
        <p:txBody>
          <a:bodyPr lIns="51138" tIns="25574" rIns="51138" bIns="25574"/>
          <a:lstStyle>
            <a:defPPr>
              <a:defRPr lang="en-US"/>
            </a:defPPr>
            <a:lvl1pPr marL="0" algn="ctr" defTabSz="725531" rtl="0" eaLnBrk="1" latinLnBrk="0" hangingPunct="1">
              <a:defRPr sz="1800" kern="1200">
                <a:solidFill>
                  <a:srgbClr val="FFFFFF"/>
                </a:solidFill>
                <a:latin typeface="Arial Narrow"/>
                <a:ea typeface="+mn-ea"/>
                <a:cs typeface="Arial Narrow"/>
              </a:defRPr>
            </a:lvl1pPr>
            <a:lvl2pPr marL="72553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06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6592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212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765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3184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7871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424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7CDB50-8774-184B-A66B-D0F244FA425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6519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25568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59" indent="-191759" algn="l" defTabSz="25568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5477" indent="-159797" algn="l" defTabSz="25568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39204" indent="-127840" algn="l" defTabSz="25568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4876" indent="-127840" algn="l" defTabSz="255680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0551" indent="-127840" algn="l" defTabSz="255680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6238" indent="-127840" algn="l" defTabSz="25568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1912" indent="-127840" algn="l" defTabSz="25568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17588" indent="-127840" algn="l" defTabSz="25568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3275" indent="-127840" algn="l" defTabSz="25568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5680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1364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67032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2725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8395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4069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789754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5435" algn="l" defTabSz="25568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4457652" y="4904232"/>
            <a:ext cx="708886" cy="273844"/>
          </a:xfrm>
          <a:prstGeom prst="rect">
            <a:avLst/>
          </a:prstGeom>
        </p:spPr>
        <p:txBody>
          <a:bodyPr lIns="51196" tIns="25615" rIns="51196" bIns="25615"/>
          <a:lstStyle>
            <a:defPPr>
              <a:defRPr lang="en-US"/>
            </a:defPPr>
            <a:lvl1pPr marL="0" algn="ctr" defTabSz="725531" rtl="0" eaLnBrk="1" latinLnBrk="0" hangingPunct="1">
              <a:defRPr sz="1800" kern="1200">
                <a:solidFill>
                  <a:srgbClr val="FFFFFF"/>
                </a:solidFill>
                <a:latin typeface="Arial Narrow"/>
                <a:ea typeface="+mn-ea"/>
                <a:cs typeface="Arial Narrow"/>
              </a:defRPr>
            </a:lvl1pPr>
            <a:lvl2pPr marL="72553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06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6592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212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765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3184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7871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424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7CDB50-8774-184B-A66B-D0F244FA425D}" type="slidenum">
              <a:rPr lang="en-US" sz="1400" smtClean="0"/>
              <a:pPr/>
              <a:t>‹nº›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73643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255941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47" indent="-191947" algn="l" defTabSz="25594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5876" indent="-159956" algn="l" defTabSz="255941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39817" indent="-127968" algn="l" defTabSz="255941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5745" indent="-127968" algn="l" defTabSz="255941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1672" indent="-127968" algn="l" defTabSz="255941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07606" indent="-127968" algn="l" defTabSz="255941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63509" indent="-127968" algn="l" defTabSz="255941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19446" indent="-127968" algn="l" defTabSz="255941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75394" indent="-127968" algn="l" defTabSz="255941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5941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11874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67783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3713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9632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5537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1485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7418" algn="l" defTabSz="255941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7240" y="308122"/>
            <a:ext cx="8351099" cy="804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7240" y="1112964"/>
            <a:ext cx="8351099" cy="3185999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35295" y="4614421"/>
            <a:ext cx="5122280" cy="27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240" y="4614421"/>
            <a:ext cx="685820" cy="27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rgbClr val="7F7F7F"/>
                </a:solidFill>
              </a:defRPr>
            </a:lvl1pPr>
          </a:lstStyle>
          <a:p>
            <a:fld id="{75A4F164-3A46-4CEE-A25C-CA523D5E42F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3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73" r:id="rId1"/>
    <p:sldLayoutId id="2147485874" r:id="rId2"/>
    <p:sldLayoutId id="2147485875" r:id="rId3"/>
    <p:sldLayoutId id="2147485876" r:id="rId4"/>
    <p:sldLayoutId id="2147485877" r:id="rId5"/>
    <p:sldLayoutId id="2147485878" r:id="rId6"/>
    <p:sldLayoutId id="2147485879" r:id="rId7"/>
  </p:sldLayoutIdLst>
  <p:txStyles>
    <p:titleStyle>
      <a:lvl1pPr algn="l" defTabSz="685800" rtl="0" eaLnBrk="1" latinLnBrk="0" hangingPunct="1">
        <a:spcBef>
          <a:spcPct val="0"/>
        </a:spcBef>
        <a:buNone/>
        <a:defRPr sz="27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8" indent="-204788" algn="l" defTabSz="685800" rtl="0" eaLnBrk="1" latinLnBrk="0" hangingPunct="1">
        <a:spcBef>
          <a:spcPts val="0"/>
        </a:spcBef>
        <a:spcAft>
          <a:spcPts val="750"/>
        </a:spcAft>
        <a:buFont typeface="Wingdings" panose="05000000000000000000" pitchFamily="2" charset="2"/>
        <a:buChar char="§"/>
        <a:defRPr sz="165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06029" indent="-204788" algn="l" defTabSz="685800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5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810816" indent="-133350" algn="l" defTabSz="685800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35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077516" indent="-133350" algn="l" defTabSz="685800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345406" indent="-134541" algn="l" defTabSz="685800" rtl="0" eaLnBrk="1" latinLnBrk="0" hangingPunct="1">
        <a:spcBef>
          <a:spcPts val="0"/>
        </a:spcBef>
        <a:spcAft>
          <a:spcPts val="750"/>
        </a:spcAft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1" y="205979"/>
            <a:ext cx="8229600" cy="857250"/>
          </a:xfrm>
          <a:prstGeom prst="rect">
            <a:avLst/>
          </a:prstGeom>
        </p:spPr>
        <p:txBody>
          <a:bodyPr vert="horz" lIns="91275" tIns="45644" rIns="91275" bIns="45644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1" y="1200151"/>
            <a:ext cx="8229600" cy="3394472"/>
          </a:xfrm>
          <a:prstGeom prst="rect">
            <a:avLst/>
          </a:prstGeom>
        </p:spPr>
        <p:txBody>
          <a:bodyPr vert="horz" lIns="91275" tIns="45644" rIns="91275" bIns="45644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91275" tIns="45644" rIns="91275" bIns="4564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5661F-AF66-4F49-AA2C-0068688A3FEF}" type="datetimeFigureOut">
              <a:rPr lang="pt-BR" smtClean="0"/>
              <a:pPr/>
              <a:t>02/05/2019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275" tIns="45644" rIns="91275" bIns="4564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1" y="4767264"/>
            <a:ext cx="2133600" cy="273844"/>
          </a:xfrm>
          <a:prstGeom prst="rect">
            <a:avLst/>
          </a:prstGeom>
        </p:spPr>
        <p:txBody>
          <a:bodyPr vert="horz" lIns="91275" tIns="45644" rIns="91275" bIns="4564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B5A3-6656-4227-BB3A-60F45F6C40D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328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81" r:id="rId1"/>
    <p:sldLayoutId id="2147485882" r:id="rId2"/>
    <p:sldLayoutId id="2147485883" r:id="rId3"/>
    <p:sldLayoutId id="2147485884" r:id="rId4"/>
    <p:sldLayoutId id="2147485885" r:id="rId5"/>
    <p:sldLayoutId id="2147485886" r:id="rId6"/>
    <p:sldLayoutId id="2147485887" r:id="rId7"/>
    <p:sldLayoutId id="2147485888" r:id="rId8"/>
    <p:sldLayoutId id="2147485889" r:id="rId9"/>
    <p:sldLayoutId id="2147485890" r:id="rId10"/>
    <p:sldLayoutId id="2147485891" r:id="rId11"/>
    <p:sldLayoutId id="2147485892" r:id="rId12"/>
    <p:sldLayoutId id="2147485893" r:id="rId13"/>
    <p:sldLayoutId id="2147485894" r:id="rId14"/>
  </p:sldLayoutIdLst>
  <p:txStyles>
    <p:titleStyle>
      <a:lvl1pPr algn="ctr" defTabSz="912780" rtl="0" eaLnBrk="1" latinLnBrk="0" hangingPunct="1">
        <a:spcBef>
          <a:spcPct val="0"/>
        </a:spcBef>
        <a:buNone/>
        <a:defRPr sz="44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287" indent="-342287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1638" indent="-285244" algn="l" defTabSz="9127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0965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597349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3742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0112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13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893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279" indent="-228185" algn="l" defTabSz="9127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80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80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60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56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28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06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699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085" algn="l" defTabSz="9127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4457669" y="4904253"/>
            <a:ext cx="708886" cy="273844"/>
          </a:xfrm>
          <a:prstGeom prst="rect">
            <a:avLst/>
          </a:prstGeom>
        </p:spPr>
        <p:txBody>
          <a:bodyPr lIns="51137" tIns="25571" rIns="51137" bIns="25571"/>
          <a:lstStyle>
            <a:defPPr>
              <a:defRPr lang="en-US"/>
            </a:defPPr>
            <a:lvl1pPr marL="0" algn="ctr" defTabSz="725531" rtl="0" eaLnBrk="1" latinLnBrk="0" hangingPunct="1">
              <a:defRPr sz="1800" kern="1200">
                <a:solidFill>
                  <a:srgbClr val="FFFFFF"/>
                </a:solidFill>
                <a:latin typeface="Arial Narrow"/>
                <a:ea typeface="+mn-ea"/>
                <a:cs typeface="Arial Narrow"/>
              </a:defRPr>
            </a:lvl1pPr>
            <a:lvl2pPr marL="72553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51061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6592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0212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7653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53184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7871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04245" algn="l" defTabSz="725531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7CDB50-8774-184B-A66B-D0F244FA425D}" type="slidenum">
              <a:rPr lang="en-US" sz="1350" smtClean="0"/>
              <a:pPr/>
              <a:t>‹nº›</a:t>
            </a:fld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61656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20" r:id="rId1"/>
    <p:sldLayoutId id="2147485921" r:id="rId2"/>
  </p:sldLayoutIdLst>
  <p:txStyles>
    <p:titleStyle>
      <a:lvl1pPr algn="ctr" defTabSz="255681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59" indent="-191759" algn="l" defTabSz="25568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5481" indent="-159798" algn="l" defTabSz="255681" rtl="0" eaLnBrk="1" latinLnBrk="0" hangingPunct="1">
        <a:spcBef>
          <a:spcPct val="20000"/>
        </a:spcBef>
        <a:buFont typeface="Arial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39209" indent="-127840" algn="l" defTabSz="255681" rtl="0" eaLnBrk="1" latinLnBrk="0" hangingPunct="1">
        <a:spcBef>
          <a:spcPct val="20000"/>
        </a:spcBef>
        <a:buFont typeface="Arial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3pPr>
      <a:lvl4pPr marL="894883" indent="-127840" algn="l" defTabSz="255681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0559" indent="-127840" algn="l" defTabSz="255681" rtl="0" eaLnBrk="1" latinLnBrk="0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06249" indent="-127840" algn="l" defTabSz="255681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61927" indent="-127840" algn="l" defTabSz="255681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17603" indent="-127840" algn="l" defTabSz="255681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73289" indent="-127840" algn="l" defTabSz="255681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55681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11364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67037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022731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278406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534080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789767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045451" algn="l" defTabSz="255681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Conector de Seta Reta 134"/>
          <p:cNvCxnSpPr/>
          <p:nvPr/>
        </p:nvCxnSpPr>
        <p:spPr>
          <a:xfrm flipH="1" flipV="1">
            <a:off x="4788024" y="3147815"/>
            <a:ext cx="3168352" cy="6480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3BCCBF2-9E78-48F2-BA28-9295525107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80" y="6"/>
            <a:ext cx="9154779" cy="758129"/>
          </a:xfrm>
        </p:spPr>
      </p:pic>
      <p:sp>
        <p:nvSpPr>
          <p:cNvPr id="9" name="TextBox 6">
            <a:extLst>
              <a:ext uri="{FF2B5EF4-FFF2-40B4-BE49-F238E27FC236}">
                <a16:creationId xmlns:a16="http://schemas.microsoft.com/office/drawing/2014/main" id="{F88E8CCD-20B3-49AD-A700-170EAF645999}"/>
              </a:ext>
            </a:extLst>
          </p:cNvPr>
          <p:cNvSpPr txBox="1"/>
          <p:nvPr/>
        </p:nvSpPr>
        <p:spPr>
          <a:xfrm>
            <a:off x="1403648" y="51470"/>
            <a:ext cx="6048672" cy="574856"/>
          </a:xfrm>
          <a:prstGeom prst="rect">
            <a:avLst/>
          </a:prstGeom>
          <a:noFill/>
        </p:spPr>
        <p:txBody>
          <a:bodyPr wrap="square" lIns="81614" tIns="40808" rIns="81614" bIns="40808" rtlCol="0">
            <a:spAutoFit/>
          </a:bodyPr>
          <a:lstStyle/>
          <a:p>
            <a:pPr marL="0" marR="0" lvl="0" indent="0" algn="ctr" defTabSz="40804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prstClr val="white"/>
                </a:solidFill>
                <a:latin typeface="Arial Narrow"/>
                <a:ea typeface="ヒラギノ角ゴ Pro W3" pitchFamily="-84" charset="-128"/>
                <a:cs typeface="Arial Narrow"/>
              </a:rPr>
              <a:t>ORGANOGRAMA 2019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ヒラギノ角ゴ Pro W3" pitchFamily="-84" charset="-128"/>
              <a:cs typeface="Arial Narrow"/>
            </a:endParaRPr>
          </a:p>
        </p:txBody>
      </p:sp>
      <p:sp>
        <p:nvSpPr>
          <p:cNvPr id="2" name="Retângulo Arredondado 1"/>
          <p:cNvSpPr/>
          <p:nvPr/>
        </p:nvSpPr>
        <p:spPr>
          <a:xfrm>
            <a:off x="652955" y="843558"/>
            <a:ext cx="7375429" cy="36004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Cliente</a:t>
            </a:r>
            <a:endParaRPr lang="pt-BR" sz="2400" b="1" dirty="0"/>
          </a:p>
        </p:txBody>
      </p:sp>
      <p:sp>
        <p:nvSpPr>
          <p:cNvPr id="10" name="Fluxograma: Processo Alternativo 9"/>
          <p:cNvSpPr/>
          <p:nvPr/>
        </p:nvSpPr>
        <p:spPr>
          <a:xfrm>
            <a:off x="539552" y="1635646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URPVH</a:t>
            </a:r>
            <a:endParaRPr lang="pt-BR" b="1" dirty="0"/>
          </a:p>
        </p:txBody>
      </p:sp>
      <p:sp>
        <p:nvSpPr>
          <p:cNvPr id="17" name="Fluxograma: Processo Alternativo 16"/>
          <p:cNvSpPr/>
          <p:nvPr/>
        </p:nvSpPr>
        <p:spPr>
          <a:xfrm>
            <a:off x="213599" y="2384188"/>
            <a:ext cx="720080" cy="288032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UGA</a:t>
            </a:r>
            <a:endParaRPr lang="pt-BR" b="1" dirty="0"/>
          </a:p>
        </p:txBody>
      </p:sp>
      <p:sp>
        <p:nvSpPr>
          <p:cNvPr id="19" name="Fluxograma: Processo Alternativo 18"/>
          <p:cNvSpPr/>
          <p:nvPr/>
        </p:nvSpPr>
        <p:spPr>
          <a:xfrm>
            <a:off x="978960" y="2372494"/>
            <a:ext cx="1251143" cy="299144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UCON/UFI</a:t>
            </a:r>
            <a:endParaRPr lang="pt-BR" b="1" dirty="0"/>
          </a:p>
        </p:txBody>
      </p:sp>
      <p:sp>
        <p:nvSpPr>
          <p:cNvPr id="20" name="Fluxograma: Processo Alternativo 19"/>
          <p:cNvSpPr/>
          <p:nvPr/>
        </p:nvSpPr>
        <p:spPr>
          <a:xfrm>
            <a:off x="2267744" y="2375499"/>
            <a:ext cx="720080" cy="288032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UTIC</a:t>
            </a:r>
            <a:endParaRPr lang="pt-BR" b="1" dirty="0"/>
          </a:p>
        </p:txBody>
      </p:sp>
      <p:sp>
        <p:nvSpPr>
          <p:cNvPr id="21" name="Fluxograma: Processo Alternativo 20"/>
          <p:cNvSpPr/>
          <p:nvPr/>
        </p:nvSpPr>
        <p:spPr>
          <a:xfrm>
            <a:off x="3022191" y="2378532"/>
            <a:ext cx="720080" cy="288032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USO</a:t>
            </a:r>
            <a:endParaRPr lang="pt-BR" b="1" dirty="0"/>
          </a:p>
        </p:txBody>
      </p:sp>
      <p:sp>
        <p:nvSpPr>
          <p:cNvPr id="22" name="Fluxograma: Processo Alternativo 21"/>
          <p:cNvSpPr/>
          <p:nvPr/>
        </p:nvSpPr>
        <p:spPr>
          <a:xfrm>
            <a:off x="3779912" y="2372494"/>
            <a:ext cx="720080" cy="288032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UGP</a:t>
            </a:r>
            <a:endParaRPr lang="pt-BR" b="1" dirty="0"/>
          </a:p>
        </p:txBody>
      </p:sp>
      <p:sp>
        <p:nvSpPr>
          <p:cNvPr id="23" name="Fluxograma: Processo Alternativo 22"/>
          <p:cNvSpPr/>
          <p:nvPr/>
        </p:nvSpPr>
        <p:spPr>
          <a:xfrm>
            <a:off x="4575274" y="2372494"/>
            <a:ext cx="1051742" cy="307268"/>
          </a:xfrm>
          <a:prstGeom prst="flowChartAlternateProcess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UGE/UIE</a:t>
            </a:r>
            <a:endParaRPr lang="pt-BR" b="1" dirty="0"/>
          </a:p>
        </p:txBody>
      </p:sp>
      <p:sp>
        <p:nvSpPr>
          <p:cNvPr id="24" name="Fluxograma: Processo Alternativo 23"/>
          <p:cNvSpPr/>
          <p:nvPr/>
        </p:nvSpPr>
        <p:spPr>
          <a:xfrm>
            <a:off x="5702299" y="2384188"/>
            <a:ext cx="720080" cy="288032"/>
          </a:xfrm>
          <a:prstGeom prst="flowChartAlternateProcess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UMC</a:t>
            </a:r>
            <a:endParaRPr lang="pt-BR" b="1" dirty="0"/>
          </a:p>
        </p:txBody>
      </p:sp>
      <p:sp>
        <p:nvSpPr>
          <p:cNvPr id="25" name="Fluxograma: Processo Alternativo 24"/>
          <p:cNvSpPr/>
          <p:nvPr/>
        </p:nvSpPr>
        <p:spPr>
          <a:xfrm>
            <a:off x="6512941" y="2375499"/>
            <a:ext cx="720080" cy="288032"/>
          </a:xfrm>
          <a:prstGeom prst="flowChartAlternateProcess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UPP</a:t>
            </a:r>
            <a:endParaRPr lang="pt-BR" b="1" dirty="0"/>
          </a:p>
        </p:txBody>
      </p:sp>
      <p:sp>
        <p:nvSpPr>
          <p:cNvPr id="26" name="Fluxograma: Processo Alternativo 25"/>
          <p:cNvSpPr/>
          <p:nvPr/>
        </p:nvSpPr>
        <p:spPr>
          <a:xfrm>
            <a:off x="7308304" y="2384188"/>
            <a:ext cx="720080" cy="288032"/>
          </a:xfrm>
          <a:prstGeom prst="flowChartAlternateProcess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UJUR</a:t>
            </a:r>
            <a:endParaRPr lang="pt-BR" b="1" dirty="0"/>
          </a:p>
        </p:txBody>
      </p:sp>
      <p:sp>
        <p:nvSpPr>
          <p:cNvPr id="27" name="Fluxograma: Processo Alternativo 26"/>
          <p:cNvSpPr/>
          <p:nvPr/>
        </p:nvSpPr>
        <p:spPr>
          <a:xfrm>
            <a:off x="8155316" y="2372494"/>
            <a:ext cx="758993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UARC</a:t>
            </a:r>
            <a:endParaRPr lang="pt-BR" b="1" dirty="0"/>
          </a:p>
        </p:txBody>
      </p:sp>
      <p:sp>
        <p:nvSpPr>
          <p:cNvPr id="48" name="Fluxograma: Processo Alternativo 47"/>
          <p:cNvSpPr/>
          <p:nvPr/>
        </p:nvSpPr>
        <p:spPr>
          <a:xfrm>
            <a:off x="3817310" y="3073205"/>
            <a:ext cx="898706" cy="393507"/>
          </a:xfrm>
          <a:prstGeom prst="flowChartAlternateProces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Gabinete DIREX</a:t>
            </a:r>
            <a:endParaRPr lang="pt-BR" sz="1400" b="1" dirty="0"/>
          </a:p>
        </p:txBody>
      </p:sp>
      <p:sp>
        <p:nvSpPr>
          <p:cNvPr id="49" name="Fluxograma: Processo Alternativo 48"/>
          <p:cNvSpPr/>
          <p:nvPr/>
        </p:nvSpPr>
        <p:spPr>
          <a:xfrm>
            <a:off x="8015402" y="3651870"/>
            <a:ext cx="805069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DITEC</a:t>
            </a:r>
            <a:endParaRPr lang="pt-BR" b="1" dirty="0"/>
          </a:p>
        </p:txBody>
      </p:sp>
      <p:sp>
        <p:nvSpPr>
          <p:cNvPr id="50" name="Fluxograma: Processo Alternativo 49"/>
          <p:cNvSpPr/>
          <p:nvPr/>
        </p:nvSpPr>
        <p:spPr>
          <a:xfrm>
            <a:off x="5724128" y="3651870"/>
            <a:ext cx="864620" cy="288032"/>
          </a:xfrm>
          <a:prstGeom prst="flowChartAlternateProcess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DISUP</a:t>
            </a:r>
            <a:endParaRPr lang="pt-BR" b="1" dirty="0"/>
          </a:p>
        </p:txBody>
      </p:sp>
      <p:sp>
        <p:nvSpPr>
          <p:cNvPr id="51" name="Fluxograma: Processo Alternativo 50"/>
          <p:cNvSpPr/>
          <p:nvPr/>
        </p:nvSpPr>
        <p:spPr>
          <a:xfrm>
            <a:off x="1259632" y="3651870"/>
            <a:ext cx="720080" cy="288032"/>
          </a:xfrm>
          <a:prstGeom prst="flowChartAlternateProces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DAF</a:t>
            </a:r>
            <a:endParaRPr lang="pt-BR" b="1" dirty="0"/>
          </a:p>
        </p:txBody>
      </p:sp>
      <p:sp>
        <p:nvSpPr>
          <p:cNvPr id="52" name="Fluxograma: Processo Alternativo 51"/>
          <p:cNvSpPr/>
          <p:nvPr/>
        </p:nvSpPr>
        <p:spPr>
          <a:xfrm>
            <a:off x="3817310" y="4155926"/>
            <a:ext cx="915565" cy="376813"/>
          </a:xfrm>
          <a:prstGeom prst="flowChartAlternate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Gabinete CDE</a:t>
            </a:r>
            <a:endParaRPr lang="pt-BR" sz="1400" b="1" dirty="0"/>
          </a:p>
        </p:txBody>
      </p:sp>
      <p:sp>
        <p:nvSpPr>
          <p:cNvPr id="53" name="Fluxograma: Processo Alternativo 52"/>
          <p:cNvSpPr/>
          <p:nvPr/>
        </p:nvSpPr>
        <p:spPr>
          <a:xfrm>
            <a:off x="1763688" y="4155926"/>
            <a:ext cx="876562" cy="288032"/>
          </a:xfrm>
          <a:prstGeom prst="flowChartAlternate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UAUDI</a:t>
            </a:r>
            <a:endParaRPr lang="pt-BR" b="1" dirty="0"/>
          </a:p>
        </p:txBody>
      </p:sp>
      <p:sp>
        <p:nvSpPr>
          <p:cNvPr id="54" name="Fluxograma: Processo Alternativo 53"/>
          <p:cNvSpPr/>
          <p:nvPr/>
        </p:nvSpPr>
        <p:spPr>
          <a:xfrm>
            <a:off x="539552" y="4155926"/>
            <a:ext cx="995122" cy="288032"/>
          </a:xfrm>
          <a:prstGeom prst="flowChartAlternate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Ouvidoria</a:t>
            </a:r>
            <a:endParaRPr lang="pt-BR" sz="1400" b="1" dirty="0"/>
          </a:p>
        </p:txBody>
      </p:sp>
      <p:sp>
        <p:nvSpPr>
          <p:cNvPr id="55" name="Fluxograma: Processo Alternativo 54"/>
          <p:cNvSpPr/>
          <p:nvPr/>
        </p:nvSpPr>
        <p:spPr>
          <a:xfrm>
            <a:off x="3906623" y="4803998"/>
            <a:ext cx="720080" cy="288032"/>
          </a:xfrm>
          <a:prstGeom prst="flowChartAlternate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CDE</a:t>
            </a:r>
            <a:endParaRPr lang="pt-BR" b="1" dirty="0"/>
          </a:p>
        </p:txBody>
      </p:sp>
      <p:sp>
        <p:nvSpPr>
          <p:cNvPr id="57" name="Fluxograma: Processo Alternativo 56"/>
          <p:cNvSpPr/>
          <p:nvPr/>
        </p:nvSpPr>
        <p:spPr>
          <a:xfrm>
            <a:off x="1535198" y="1635646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URARI</a:t>
            </a:r>
            <a:endParaRPr lang="pt-BR" b="1" dirty="0"/>
          </a:p>
        </p:txBody>
      </p:sp>
      <p:sp>
        <p:nvSpPr>
          <p:cNvPr id="58" name="Fluxograma: Processo Alternativo 57"/>
          <p:cNvSpPr/>
          <p:nvPr/>
        </p:nvSpPr>
        <p:spPr>
          <a:xfrm>
            <a:off x="2530844" y="1642003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URJPR</a:t>
            </a:r>
            <a:endParaRPr lang="pt-BR" b="1" dirty="0"/>
          </a:p>
        </p:txBody>
      </p:sp>
      <p:sp>
        <p:nvSpPr>
          <p:cNvPr id="59" name="Fluxograma: Processo Alternativo 58"/>
          <p:cNvSpPr/>
          <p:nvPr/>
        </p:nvSpPr>
        <p:spPr>
          <a:xfrm>
            <a:off x="3526490" y="1649877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URCAC</a:t>
            </a:r>
            <a:endParaRPr lang="pt-BR" b="1" dirty="0"/>
          </a:p>
        </p:txBody>
      </p:sp>
      <p:sp>
        <p:nvSpPr>
          <p:cNvPr id="60" name="Fluxograma: Processo Alternativo 59"/>
          <p:cNvSpPr/>
          <p:nvPr/>
        </p:nvSpPr>
        <p:spPr>
          <a:xfrm>
            <a:off x="5530248" y="1649877"/>
            <a:ext cx="985968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URROM</a:t>
            </a:r>
            <a:endParaRPr lang="pt-BR" b="1" dirty="0"/>
          </a:p>
        </p:txBody>
      </p:sp>
      <p:sp>
        <p:nvSpPr>
          <p:cNvPr id="61" name="Fluxograma: Processo Alternativo 60"/>
          <p:cNvSpPr/>
          <p:nvPr/>
        </p:nvSpPr>
        <p:spPr>
          <a:xfrm>
            <a:off x="6588748" y="1634946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URVHA</a:t>
            </a:r>
            <a:endParaRPr lang="pt-BR" b="1" dirty="0"/>
          </a:p>
        </p:txBody>
      </p:sp>
      <p:sp>
        <p:nvSpPr>
          <p:cNvPr id="62" name="Chave Direita 61"/>
          <p:cNvSpPr/>
          <p:nvPr/>
        </p:nvSpPr>
        <p:spPr>
          <a:xfrm>
            <a:off x="7596336" y="1610171"/>
            <a:ext cx="144016" cy="360740"/>
          </a:xfrm>
          <a:prstGeom prst="rightBrace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4" name="Conector Angulado 83"/>
          <p:cNvCxnSpPr/>
          <p:nvPr/>
        </p:nvCxnSpPr>
        <p:spPr>
          <a:xfrm rot="16200000" flipH="1">
            <a:off x="6737434" y="2575106"/>
            <a:ext cx="3960440" cy="720080"/>
          </a:xfrm>
          <a:prstGeom prst="bentConnector3">
            <a:avLst>
              <a:gd name="adj1" fmla="val -192"/>
            </a:avLst>
          </a:prstGeom>
          <a:ln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do 99"/>
          <p:cNvCxnSpPr/>
          <p:nvPr/>
        </p:nvCxnSpPr>
        <p:spPr>
          <a:xfrm rot="5400000">
            <a:off x="-1573552" y="2615113"/>
            <a:ext cx="3763505" cy="459825"/>
          </a:xfrm>
          <a:prstGeom prst="bentConnector3">
            <a:avLst>
              <a:gd name="adj1" fmla="val 139"/>
            </a:avLst>
          </a:prstGeom>
          <a:ln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Angulado 108"/>
          <p:cNvCxnSpPr/>
          <p:nvPr/>
        </p:nvCxnSpPr>
        <p:spPr>
          <a:xfrm rot="16200000" flipV="1">
            <a:off x="8995" y="1286746"/>
            <a:ext cx="3888432" cy="3578120"/>
          </a:xfrm>
          <a:prstGeom prst="bentConnector3">
            <a:avLst>
              <a:gd name="adj1" fmla="val -99"/>
            </a:avLst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Angulado 115"/>
          <p:cNvCxnSpPr/>
          <p:nvPr/>
        </p:nvCxnSpPr>
        <p:spPr>
          <a:xfrm flipV="1">
            <a:off x="4860032" y="1350177"/>
            <a:ext cx="4121847" cy="3658994"/>
          </a:xfrm>
          <a:prstGeom prst="bentConnector3">
            <a:avLst>
              <a:gd name="adj1" fmla="val 99963"/>
            </a:avLst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do 124"/>
          <p:cNvCxnSpPr/>
          <p:nvPr/>
        </p:nvCxnSpPr>
        <p:spPr>
          <a:xfrm rot="16200000" flipH="1">
            <a:off x="7047734" y="2544288"/>
            <a:ext cx="1800200" cy="270948"/>
          </a:xfrm>
          <a:prstGeom prst="bentConnector3">
            <a:avLst>
              <a:gd name="adj1" fmla="val 89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de Seta Reta 132"/>
          <p:cNvCxnSpPr/>
          <p:nvPr/>
        </p:nvCxnSpPr>
        <p:spPr>
          <a:xfrm flipV="1">
            <a:off x="8604448" y="2787774"/>
            <a:ext cx="0" cy="6789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de Seta Reta 136"/>
          <p:cNvCxnSpPr/>
          <p:nvPr/>
        </p:nvCxnSpPr>
        <p:spPr>
          <a:xfrm flipV="1">
            <a:off x="6660232" y="2787774"/>
            <a:ext cx="851630" cy="792088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de Seta Reta 138"/>
          <p:cNvCxnSpPr/>
          <p:nvPr/>
        </p:nvCxnSpPr>
        <p:spPr>
          <a:xfrm flipV="1">
            <a:off x="6156176" y="2787774"/>
            <a:ext cx="720080" cy="792088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de Seta Reta 142"/>
          <p:cNvCxnSpPr/>
          <p:nvPr/>
        </p:nvCxnSpPr>
        <p:spPr>
          <a:xfrm flipH="1" flipV="1">
            <a:off x="5960078" y="2787774"/>
            <a:ext cx="14078" cy="792088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de Seta Reta 147"/>
          <p:cNvCxnSpPr/>
          <p:nvPr/>
        </p:nvCxnSpPr>
        <p:spPr>
          <a:xfrm flipH="1" flipV="1">
            <a:off x="5220072" y="2787774"/>
            <a:ext cx="576064" cy="792088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de Seta Reta 149"/>
          <p:cNvCxnSpPr/>
          <p:nvPr/>
        </p:nvCxnSpPr>
        <p:spPr>
          <a:xfrm flipH="1" flipV="1">
            <a:off x="4788024" y="3326534"/>
            <a:ext cx="871556" cy="469352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de Seta Reta 152"/>
          <p:cNvCxnSpPr/>
          <p:nvPr/>
        </p:nvCxnSpPr>
        <p:spPr>
          <a:xfrm flipV="1">
            <a:off x="2051720" y="3326534"/>
            <a:ext cx="1690551" cy="469352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de Seta Reta 154"/>
          <p:cNvCxnSpPr/>
          <p:nvPr/>
        </p:nvCxnSpPr>
        <p:spPr>
          <a:xfrm flipV="1">
            <a:off x="1979712" y="2679762"/>
            <a:ext cx="2016224" cy="9001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de Seta Reta 156"/>
          <p:cNvCxnSpPr/>
          <p:nvPr/>
        </p:nvCxnSpPr>
        <p:spPr>
          <a:xfrm flipV="1">
            <a:off x="1763688" y="2679762"/>
            <a:ext cx="1440160" cy="900100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de Seta Reta 158"/>
          <p:cNvCxnSpPr/>
          <p:nvPr/>
        </p:nvCxnSpPr>
        <p:spPr>
          <a:xfrm flipV="1">
            <a:off x="1619672" y="2787774"/>
            <a:ext cx="851106" cy="792088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 de Seta Reta 160"/>
          <p:cNvCxnSpPr/>
          <p:nvPr/>
        </p:nvCxnSpPr>
        <p:spPr>
          <a:xfrm flipV="1">
            <a:off x="1547664" y="2787774"/>
            <a:ext cx="0" cy="792088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de Seta Reta 162"/>
          <p:cNvCxnSpPr/>
          <p:nvPr/>
        </p:nvCxnSpPr>
        <p:spPr>
          <a:xfrm flipH="1" flipV="1">
            <a:off x="652955" y="2787774"/>
            <a:ext cx="750693" cy="792088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de Seta Reta 164"/>
          <p:cNvCxnSpPr/>
          <p:nvPr/>
        </p:nvCxnSpPr>
        <p:spPr>
          <a:xfrm flipV="1">
            <a:off x="4788024" y="3939902"/>
            <a:ext cx="3227378" cy="975464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de Seta Reta 166"/>
          <p:cNvCxnSpPr/>
          <p:nvPr/>
        </p:nvCxnSpPr>
        <p:spPr>
          <a:xfrm flipV="1">
            <a:off x="4716016" y="4011910"/>
            <a:ext cx="1244062" cy="792088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de Seta Reta 168"/>
          <p:cNvCxnSpPr>
            <a:stCxn id="55" idx="0"/>
            <a:endCxn id="52" idx="2"/>
          </p:cNvCxnSpPr>
          <p:nvPr/>
        </p:nvCxnSpPr>
        <p:spPr>
          <a:xfrm flipV="1">
            <a:off x="4266663" y="4532739"/>
            <a:ext cx="8430" cy="271259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de Seta Reta 178"/>
          <p:cNvCxnSpPr/>
          <p:nvPr/>
        </p:nvCxnSpPr>
        <p:spPr>
          <a:xfrm flipH="1" flipV="1">
            <a:off x="2699792" y="4371950"/>
            <a:ext cx="1117518" cy="432048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de Seta Reta 180"/>
          <p:cNvCxnSpPr/>
          <p:nvPr/>
        </p:nvCxnSpPr>
        <p:spPr>
          <a:xfrm flipH="1" flipV="1">
            <a:off x="1331640" y="4532739"/>
            <a:ext cx="2410631" cy="382627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uxograma: Processo Alternativo 55"/>
          <p:cNvSpPr/>
          <p:nvPr/>
        </p:nvSpPr>
        <p:spPr>
          <a:xfrm>
            <a:off x="4534602" y="1649877"/>
            <a:ext cx="923114" cy="288032"/>
          </a:xfrm>
          <a:prstGeom prst="flowChartAlternateProcess">
            <a:avLst/>
          </a:prstGeom>
          <a:solidFill>
            <a:srgbClr val="3399FF"/>
          </a:solidFill>
          <a:ln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URPBO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079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Separata 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err="1" smtClean="0">
            <a:solidFill>
              <a:schemeClr val="bg1"/>
            </a:solidFill>
            <a:latin typeface="Arial Narrow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otvs_guia_template_2016_v1_1">
  <a:themeElements>
    <a:clrScheme name="TOTVS">
      <a:dk1>
        <a:srgbClr val="4A5C61"/>
      </a:dk1>
      <a:lt1>
        <a:sysClr val="window" lastClr="FFFFFF"/>
      </a:lt1>
      <a:dk2>
        <a:srgbClr val="4A5C61"/>
      </a:dk2>
      <a:lt2>
        <a:srgbClr val="FFFFFF"/>
      </a:lt2>
      <a:accent1>
        <a:srgbClr val="00739C"/>
      </a:accent1>
      <a:accent2>
        <a:srgbClr val="297BB5"/>
      </a:accent2>
      <a:accent3>
        <a:srgbClr val="5BB3CA"/>
      </a:accent3>
      <a:accent4>
        <a:srgbClr val="F59528"/>
      </a:accent4>
      <a:accent5>
        <a:srgbClr val="4A5C61"/>
      </a:accent5>
      <a:accent6>
        <a:srgbClr val="7D969B"/>
      </a:accent6>
      <a:hlink>
        <a:srgbClr val="F59528"/>
      </a:hlink>
      <a:folHlink>
        <a:srgbClr val="297BB5"/>
      </a:folHlink>
    </a:clrScheme>
    <a:fontScheme name="TOTV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INICOM_Reunião com SCE_ 03 2016_v2" id="{07AC4941-557D-459C-8914-949FFB4E9543}" vid="{F42B55BC-48F3-4A38-8A6A-B797088BACC4}"/>
    </a:ext>
  </a:extLst>
</a:theme>
</file>

<file path=ppt/theme/theme3.xml><?xml version="1.0" encoding="utf-8"?>
<a:theme xmlns:a="http://schemas.openxmlformats.org/drawingml/2006/main" name="5_Separata 0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err="1" smtClean="0">
            <a:solidFill>
              <a:schemeClr val="bg1"/>
            </a:solidFill>
            <a:latin typeface="Arial Narrow"/>
            <a:cs typeface="Arial Narrow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7_Separata 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err="1" smtClean="0">
            <a:solidFill>
              <a:schemeClr val="bg1"/>
            </a:solidFill>
            <a:latin typeface="Arial Narrow"/>
            <a:cs typeface="Arial Narrow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PRESENTATIONLOAD">
  <a:themeElements>
    <a:clrScheme name="Benutzerdefiniert 2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Separata 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err="1" smtClean="0">
            <a:solidFill>
              <a:schemeClr val="bg1"/>
            </a:solidFill>
            <a:latin typeface="Arial Narrow"/>
            <a:cs typeface="Arial Narrow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15450</TotalTime>
  <Words>30</Words>
  <Application>Microsoft Office PowerPoint</Application>
  <PresentationFormat>Apresentação na tela (16:9)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slides</vt:lpstr>
      </vt:variant>
      <vt:variant>
        <vt:i4>1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Symbol</vt:lpstr>
      <vt:lpstr>Wingdings</vt:lpstr>
      <vt:lpstr>ヒラギノ角ゴ Pro W3</vt:lpstr>
      <vt:lpstr>6_Separata 01</vt:lpstr>
      <vt:lpstr>totvs_guia_template_2016_v1_1</vt:lpstr>
      <vt:lpstr>5_Separata 04</vt:lpstr>
      <vt:lpstr>7_Separata 01</vt:lpstr>
      <vt:lpstr>PRESENTATIONLOAD</vt:lpstr>
      <vt:lpstr>2_Tema do Office</vt:lpstr>
      <vt:lpstr>1_Separata 01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de Comunicação para o desenvolvimento do Plano e Orçamento 2017</dc:title>
  <dc:creator>Pedro Henrique Pereira de Souza</dc:creator>
  <cp:lastModifiedBy>Arimaldo Brasil Amaral Junior</cp:lastModifiedBy>
  <cp:revision>1503</cp:revision>
  <cp:lastPrinted>2019-01-15T19:20:56Z</cp:lastPrinted>
  <dcterms:created xsi:type="dcterms:W3CDTF">2016-03-31T18:30:01Z</dcterms:created>
  <dcterms:modified xsi:type="dcterms:W3CDTF">2019-05-02T15:47:35Z</dcterms:modified>
</cp:coreProperties>
</file>